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71" r:id="rId2"/>
  </p:sldMasterIdLst>
  <p:notesMasterIdLst>
    <p:notesMasterId r:id="rId12"/>
  </p:notesMasterIdLst>
  <p:sldIdLst>
    <p:sldId id="259" r:id="rId3"/>
    <p:sldId id="266" r:id="rId4"/>
    <p:sldId id="267" r:id="rId5"/>
    <p:sldId id="268" r:id="rId6"/>
    <p:sldId id="269" r:id="rId7"/>
    <p:sldId id="270" r:id="rId8"/>
    <p:sldId id="271" r:id="rId9"/>
    <p:sldId id="262" r:id="rId10"/>
    <p:sldId id="265" r:id="rId11"/>
  </p:sldIdLst>
  <p:sldSz cx="10799763" cy="10799763"/>
  <p:notesSz cx="6858000" cy="9144000"/>
  <p:embeddedFontLst>
    <p:embeddedFont>
      <p:font typeface="Avenir LT Pro 65 Medium" panose="020B0603020203020204" pitchFamily="34" charset="0"/>
      <p:regular r:id="rId13"/>
      <p:bold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86D8A-B6FF-452E-9904-5CB22B435D12}" v="43" dt="2024-06-21T10:41:29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50" d="100"/>
          <a:sy n="50" d="100"/>
        </p:scale>
        <p:origin x="13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nya Singh" userId="5f987121594d3dd7" providerId="LiveId" clId="{AA986D8A-B6FF-452E-9904-5CB22B435D12}"/>
    <pc:docChg chg="undo redo custSel addSld delSld modSld sldOrd">
      <pc:chgData name="Maanya Singh" userId="5f987121594d3dd7" providerId="LiveId" clId="{AA986D8A-B6FF-452E-9904-5CB22B435D12}" dt="2024-06-21T10:41:29.658" v="174" actId="14826"/>
      <pc:docMkLst>
        <pc:docMk/>
      </pc:docMkLst>
      <pc:sldChg chg="modSp">
        <pc:chgData name="Maanya Singh" userId="5f987121594d3dd7" providerId="LiveId" clId="{AA986D8A-B6FF-452E-9904-5CB22B435D12}" dt="2024-06-21T10:36:54.147" v="127" actId="14826"/>
        <pc:sldMkLst>
          <pc:docMk/>
          <pc:sldMk cId="1906021040" sldId="259"/>
        </pc:sldMkLst>
        <pc:picChg chg="mod">
          <ac:chgData name="Maanya Singh" userId="5f987121594d3dd7" providerId="LiveId" clId="{AA986D8A-B6FF-452E-9904-5CB22B435D12}" dt="2024-06-21T10:36:54.147" v="127" actId="14826"/>
          <ac:picMkLst>
            <pc:docMk/>
            <pc:sldMk cId="1906021040" sldId="259"/>
            <ac:picMk id="5" creationId="{3A18F430-B2D8-63DD-19D6-E8D6D886B287}"/>
          </ac:picMkLst>
        </pc:picChg>
      </pc:sldChg>
      <pc:sldChg chg="modSp mod">
        <pc:chgData name="Maanya Singh" userId="5f987121594d3dd7" providerId="LiveId" clId="{AA986D8A-B6FF-452E-9904-5CB22B435D12}" dt="2024-06-21T10:38:19.412" v="136" actId="14826"/>
        <pc:sldMkLst>
          <pc:docMk/>
          <pc:sldMk cId="490127168" sldId="262"/>
        </pc:sldMkLst>
        <pc:picChg chg="mod">
          <ac:chgData name="Maanya Singh" userId="5f987121594d3dd7" providerId="LiveId" clId="{AA986D8A-B6FF-452E-9904-5CB22B435D12}" dt="2024-06-21T10:38:19.412" v="136" actId="14826"/>
          <ac:picMkLst>
            <pc:docMk/>
            <pc:sldMk cId="490127168" sldId="262"/>
            <ac:picMk id="3" creationId="{680E9C0D-5395-B682-22BD-CBA7BF5FE9B3}"/>
          </ac:picMkLst>
        </pc:picChg>
      </pc:sldChg>
      <pc:sldChg chg="modSp del">
        <pc:chgData name="Maanya Singh" userId="5f987121594d3dd7" providerId="LiveId" clId="{AA986D8A-B6FF-452E-9904-5CB22B435D12}" dt="2024-06-20T08:58:56.096" v="100" actId="47"/>
        <pc:sldMkLst>
          <pc:docMk/>
          <pc:sldMk cId="385792079" sldId="266"/>
        </pc:sldMkLst>
        <pc:picChg chg="mod">
          <ac:chgData name="Maanya Singh" userId="5f987121594d3dd7" providerId="LiveId" clId="{AA986D8A-B6FF-452E-9904-5CB22B435D12}" dt="2024-06-19T06:10:10.337" v="80" actId="14826"/>
          <ac:picMkLst>
            <pc:docMk/>
            <pc:sldMk cId="385792079" sldId="266"/>
            <ac:picMk id="5" creationId="{3A18F430-B2D8-63DD-19D6-E8D6D886B287}"/>
          </ac:picMkLst>
        </pc:picChg>
      </pc:sldChg>
      <pc:sldChg chg="modSp add">
        <pc:chgData name="Maanya Singh" userId="5f987121594d3dd7" providerId="LiveId" clId="{AA986D8A-B6FF-452E-9904-5CB22B435D12}" dt="2024-06-21T10:37:06.700" v="129" actId="14826"/>
        <pc:sldMkLst>
          <pc:docMk/>
          <pc:sldMk cId="1234156887" sldId="266"/>
        </pc:sldMkLst>
        <pc:picChg chg="mod">
          <ac:chgData name="Maanya Singh" userId="5f987121594d3dd7" providerId="LiveId" clId="{AA986D8A-B6FF-452E-9904-5CB22B435D12}" dt="2024-06-21T10:37:06.700" v="129" actId="14826"/>
          <ac:picMkLst>
            <pc:docMk/>
            <pc:sldMk cId="1234156887" sldId="266"/>
            <ac:picMk id="5" creationId="{3A18F430-B2D8-63DD-19D6-E8D6D886B287}"/>
          </ac:picMkLst>
        </pc:picChg>
      </pc:sldChg>
      <pc:sldChg chg="modSp del">
        <pc:chgData name="Maanya Singh" userId="5f987121594d3dd7" providerId="LiveId" clId="{AA986D8A-B6FF-452E-9904-5CB22B435D12}" dt="2024-06-20T10:31:48.224" v="117" actId="47"/>
        <pc:sldMkLst>
          <pc:docMk/>
          <pc:sldMk cId="799860685" sldId="267"/>
        </pc:sldMkLst>
        <pc:picChg chg="mod">
          <ac:chgData name="Maanya Singh" userId="5f987121594d3dd7" providerId="LiveId" clId="{AA986D8A-B6FF-452E-9904-5CB22B435D12}" dt="2024-06-20T08:58:46.232" v="98" actId="14826"/>
          <ac:picMkLst>
            <pc:docMk/>
            <pc:sldMk cId="799860685" sldId="267"/>
            <ac:picMk id="5" creationId="{3A18F430-B2D8-63DD-19D6-E8D6D886B287}"/>
          </ac:picMkLst>
        </pc:picChg>
      </pc:sldChg>
      <pc:sldChg chg="modSp add">
        <pc:chgData name="Maanya Singh" userId="5f987121594d3dd7" providerId="LiveId" clId="{AA986D8A-B6FF-452E-9904-5CB22B435D12}" dt="2024-06-21T10:37:19.446" v="131" actId="14826"/>
        <pc:sldMkLst>
          <pc:docMk/>
          <pc:sldMk cId="1513140856" sldId="267"/>
        </pc:sldMkLst>
        <pc:picChg chg="mod">
          <ac:chgData name="Maanya Singh" userId="5f987121594d3dd7" providerId="LiveId" clId="{AA986D8A-B6FF-452E-9904-5CB22B435D12}" dt="2024-06-21T10:37:19.446" v="131" actId="14826"/>
          <ac:picMkLst>
            <pc:docMk/>
            <pc:sldMk cId="1513140856" sldId="267"/>
            <ac:picMk id="5" creationId="{3A18F430-B2D8-63DD-19D6-E8D6D886B287}"/>
          </ac:picMkLst>
        </pc:picChg>
      </pc:sldChg>
      <pc:sldChg chg="modSp del">
        <pc:chgData name="Maanya Singh" userId="5f987121594d3dd7" providerId="LiveId" clId="{AA986D8A-B6FF-452E-9904-5CB22B435D12}" dt="2024-06-20T08:58:50.789" v="99" actId="47"/>
        <pc:sldMkLst>
          <pc:docMk/>
          <pc:sldMk cId="1316764297" sldId="268"/>
        </pc:sldMkLst>
        <pc:picChg chg="mod">
          <ac:chgData name="Maanya Singh" userId="5f987121594d3dd7" providerId="LiveId" clId="{AA986D8A-B6FF-452E-9904-5CB22B435D12}" dt="2024-06-19T06:08:02.286" v="77" actId="14826"/>
          <ac:picMkLst>
            <pc:docMk/>
            <pc:sldMk cId="1316764297" sldId="268"/>
            <ac:picMk id="5" creationId="{3A18F430-B2D8-63DD-19D6-E8D6D886B287}"/>
          </ac:picMkLst>
        </pc:picChg>
      </pc:sldChg>
      <pc:sldChg chg="modSp add replId">
        <pc:chgData name="Maanya Singh" userId="5f987121594d3dd7" providerId="LiveId" clId="{AA986D8A-B6FF-452E-9904-5CB22B435D12}" dt="2024-06-21T10:37:26.855" v="132" actId="14826"/>
        <pc:sldMkLst>
          <pc:docMk/>
          <pc:sldMk cId="2737041200" sldId="268"/>
        </pc:sldMkLst>
        <pc:picChg chg="mod">
          <ac:chgData name="Maanya Singh" userId="5f987121594d3dd7" providerId="LiveId" clId="{AA986D8A-B6FF-452E-9904-5CB22B435D12}" dt="2024-06-21T10:37:26.855" v="132" actId="14826"/>
          <ac:picMkLst>
            <pc:docMk/>
            <pc:sldMk cId="2737041200" sldId="268"/>
            <ac:picMk id="5" creationId="{3A18F430-B2D8-63DD-19D6-E8D6D886B287}"/>
          </ac:picMkLst>
        </pc:picChg>
      </pc:sldChg>
      <pc:sldChg chg="modSp del">
        <pc:chgData name="Maanya Singh" userId="5f987121594d3dd7" providerId="LiveId" clId="{AA986D8A-B6FF-452E-9904-5CB22B435D12}" dt="2024-06-20T08:58:50.789" v="99" actId="47"/>
        <pc:sldMkLst>
          <pc:docMk/>
          <pc:sldMk cId="174788753" sldId="269"/>
        </pc:sldMkLst>
        <pc:picChg chg="mod">
          <ac:chgData name="Maanya Singh" userId="5f987121594d3dd7" providerId="LiveId" clId="{AA986D8A-B6FF-452E-9904-5CB22B435D12}" dt="2024-06-19T06:08:55.263" v="78" actId="14826"/>
          <ac:picMkLst>
            <pc:docMk/>
            <pc:sldMk cId="174788753" sldId="269"/>
            <ac:picMk id="5" creationId="{3A18F430-B2D8-63DD-19D6-E8D6D886B287}"/>
          </ac:picMkLst>
        </pc:picChg>
      </pc:sldChg>
      <pc:sldChg chg="modSp add">
        <pc:chgData name="Maanya Singh" userId="5f987121594d3dd7" providerId="LiveId" clId="{AA986D8A-B6FF-452E-9904-5CB22B435D12}" dt="2024-06-21T10:37:38.206" v="134" actId="14826"/>
        <pc:sldMkLst>
          <pc:docMk/>
          <pc:sldMk cId="3158651810" sldId="269"/>
        </pc:sldMkLst>
        <pc:picChg chg="mod">
          <ac:chgData name="Maanya Singh" userId="5f987121594d3dd7" providerId="LiveId" clId="{AA986D8A-B6FF-452E-9904-5CB22B435D12}" dt="2024-06-21T10:37:38.206" v="134" actId="14826"/>
          <ac:picMkLst>
            <pc:docMk/>
            <pc:sldMk cId="3158651810" sldId="269"/>
            <ac:picMk id="5" creationId="{3A18F430-B2D8-63DD-19D6-E8D6D886B287}"/>
          </ac:picMkLst>
        </pc:picChg>
      </pc:sldChg>
      <pc:sldChg chg="modSp add replId">
        <pc:chgData name="Maanya Singh" userId="5f987121594d3dd7" providerId="LiveId" clId="{AA986D8A-B6FF-452E-9904-5CB22B435D12}" dt="2024-06-21T10:41:29.658" v="174" actId="14826"/>
        <pc:sldMkLst>
          <pc:docMk/>
          <pc:sldMk cId="1748969920" sldId="270"/>
        </pc:sldMkLst>
        <pc:picChg chg="mod">
          <ac:chgData name="Maanya Singh" userId="5f987121594d3dd7" providerId="LiveId" clId="{AA986D8A-B6FF-452E-9904-5CB22B435D12}" dt="2024-06-21T10:41:29.658" v="174" actId="14826"/>
          <ac:picMkLst>
            <pc:docMk/>
            <pc:sldMk cId="1748969920" sldId="270"/>
            <ac:picMk id="5" creationId="{3A18F430-B2D8-63DD-19D6-E8D6D886B287}"/>
          </ac:picMkLst>
        </pc:picChg>
      </pc:sldChg>
      <pc:sldChg chg="modSp del">
        <pc:chgData name="Maanya Singh" userId="5f987121594d3dd7" providerId="LiveId" clId="{AA986D8A-B6FF-452E-9904-5CB22B435D12}" dt="2024-06-20T08:58:50.789" v="99" actId="47"/>
        <pc:sldMkLst>
          <pc:docMk/>
          <pc:sldMk cId="3335985692" sldId="270"/>
        </pc:sldMkLst>
        <pc:picChg chg="mod">
          <ac:chgData name="Maanya Singh" userId="5f987121594d3dd7" providerId="LiveId" clId="{AA986D8A-B6FF-452E-9904-5CB22B435D12}" dt="2024-06-19T06:09:20.132" v="79" actId="14826"/>
          <ac:picMkLst>
            <pc:docMk/>
            <pc:sldMk cId="3335985692" sldId="270"/>
            <ac:picMk id="5" creationId="{3A18F430-B2D8-63DD-19D6-E8D6D886B287}"/>
          </ac:picMkLst>
        </pc:picChg>
      </pc:sldChg>
      <pc:sldChg chg="addSp delSp modSp new mod">
        <pc:chgData name="Maanya Singh" userId="5f987121594d3dd7" providerId="LiveId" clId="{AA986D8A-B6FF-452E-9904-5CB22B435D12}" dt="2024-06-21T10:41:16.436" v="173" actId="14826"/>
        <pc:sldMkLst>
          <pc:docMk/>
          <pc:sldMk cId="2251750788" sldId="271"/>
        </pc:sldMkLst>
        <pc:picChg chg="add mod">
          <ac:chgData name="Maanya Singh" userId="5f987121594d3dd7" providerId="LiveId" clId="{AA986D8A-B6FF-452E-9904-5CB22B435D12}" dt="2024-06-21T10:40:15.021" v="172" actId="1035"/>
          <ac:picMkLst>
            <pc:docMk/>
            <pc:sldMk cId="2251750788" sldId="271"/>
            <ac:picMk id="3" creationId="{A63E25E4-A38A-B0C7-B75B-458C0F7955E7}"/>
          </ac:picMkLst>
        </pc:picChg>
        <pc:picChg chg="add mod">
          <ac:chgData name="Maanya Singh" userId="5f987121594d3dd7" providerId="LiveId" clId="{AA986D8A-B6FF-452E-9904-5CB22B435D12}" dt="2024-06-21T10:40:15.021" v="172" actId="1035"/>
          <ac:picMkLst>
            <pc:docMk/>
            <pc:sldMk cId="2251750788" sldId="271"/>
            <ac:picMk id="5" creationId="{34F7E17F-8A49-6690-76C2-E70F03643DF6}"/>
          </ac:picMkLst>
        </pc:picChg>
        <pc:picChg chg="add mod">
          <ac:chgData name="Maanya Singh" userId="5f987121594d3dd7" providerId="LiveId" clId="{AA986D8A-B6FF-452E-9904-5CB22B435D12}" dt="2024-06-21T10:40:15.021" v="172" actId="1035"/>
          <ac:picMkLst>
            <pc:docMk/>
            <pc:sldMk cId="2251750788" sldId="271"/>
            <ac:picMk id="7" creationId="{B2D5EBC2-09C4-18A1-D030-1DAF08684A41}"/>
          </ac:picMkLst>
        </pc:picChg>
        <pc:picChg chg="add mod">
          <ac:chgData name="Maanya Singh" userId="5f987121594d3dd7" providerId="LiveId" clId="{AA986D8A-B6FF-452E-9904-5CB22B435D12}" dt="2024-06-21T10:40:15.021" v="172" actId="1035"/>
          <ac:picMkLst>
            <pc:docMk/>
            <pc:sldMk cId="2251750788" sldId="271"/>
            <ac:picMk id="9" creationId="{DDE07EC2-D136-545D-7016-5F7FBCE5E3F2}"/>
          </ac:picMkLst>
        </pc:picChg>
        <pc:picChg chg="add mod">
          <ac:chgData name="Maanya Singh" userId="5f987121594d3dd7" providerId="LiveId" clId="{AA986D8A-B6FF-452E-9904-5CB22B435D12}" dt="2024-06-21T10:41:16.436" v="173" actId="14826"/>
          <ac:picMkLst>
            <pc:docMk/>
            <pc:sldMk cId="2251750788" sldId="271"/>
            <ac:picMk id="11" creationId="{7898CE34-70B3-8526-9AE3-0717C246E67A}"/>
          </ac:picMkLst>
        </pc:picChg>
        <pc:picChg chg="add del mod">
          <ac:chgData name="Maanya Singh" userId="5f987121594d3dd7" providerId="LiveId" clId="{AA986D8A-B6FF-452E-9904-5CB22B435D12}" dt="2024-06-21T10:38:49.908" v="141" actId="478"/>
          <ac:picMkLst>
            <pc:docMk/>
            <pc:sldMk cId="2251750788" sldId="271"/>
            <ac:picMk id="13" creationId="{45B9DF37-2485-EE86-6888-CC61E792937C}"/>
          </ac:picMkLst>
        </pc:picChg>
        <pc:picChg chg="add mod">
          <ac:chgData name="Maanya Singh" userId="5f987121594d3dd7" providerId="LiveId" clId="{AA986D8A-B6FF-452E-9904-5CB22B435D12}" dt="2024-06-21T10:40:15.021" v="172" actId="1035"/>
          <ac:picMkLst>
            <pc:docMk/>
            <pc:sldMk cId="2251750788" sldId="271"/>
            <ac:picMk id="15" creationId="{176BD9E0-8FDB-8C93-ED3D-6895EC59705F}"/>
          </ac:picMkLst>
        </pc:picChg>
      </pc:sldChg>
      <pc:sldChg chg="addSp delSp modSp del mod">
        <pc:chgData name="Maanya Singh" userId="5f987121594d3dd7" providerId="LiveId" clId="{AA986D8A-B6FF-452E-9904-5CB22B435D12}" dt="2024-06-20T10:31:51.021" v="118" actId="47"/>
        <pc:sldMkLst>
          <pc:docMk/>
          <pc:sldMk cId="4050295892" sldId="271"/>
        </pc:sldMkLst>
        <pc:picChg chg="add del mod">
          <ac:chgData name="Maanya Singh" userId="5f987121594d3dd7" providerId="LiveId" clId="{AA986D8A-B6FF-452E-9904-5CB22B435D12}" dt="2024-06-20T08:59:03.974" v="104" actId="478"/>
          <ac:picMkLst>
            <pc:docMk/>
            <pc:sldMk cId="4050295892" sldId="271"/>
            <ac:picMk id="4" creationId="{791B3E80-0C3B-A64F-3AF3-96D5B490F9D8}"/>
          </ac:picMkLst>
        </pc:picChg>
        <pc:picChg chg="del mod">
          <ac:chgData name="Maanya Singh" userId="5f987121594d3dd7" providerId="LiveId" clId="{AA986D8A-B6FF-452E-9904-5CB22B435D12}" dt="2024-06-20T08:59:06.493" v="105" actId="478"/>
          <ac:picMkLst>
            <pc:docMk/>
            <pc:sldMk cId="4050295892" sldId="271"/>
            <ac:picMk id="7" creationId="{7EE18021-CDC8-2C8C-2544-988B45ECF724}"/>
          </ac:picMkLst>
        </pc:picChg>
        <pc:picChg chg="mod">
          <ac:chgData name="Maanya Singh" userId="5f987121594d3dd7" providerId="LiveId" clId="{AA986D8A-B6FF-452E-9904-5CB22B435D12}" dt="2024-06-20T08:59:48.587" v="113" actId="14826"/>
          <ac:picMkLst>
            <pc:docMk/>
            <pc:sldMk cId="4050295892" sldId="271"/>
            <ac:picMk id="9" creationId="{CE9BCF74-8AA5-4240-8D76-73FDDCED2438}"/>
          </ac:picMkLst>
        </pc:picChg>
        <pc:picChg chg="del mod">
          <ac:chgData name="Maanya Singh" userId="5f987121594d3dd7" providerId="LiveId" clId="{AA986D8A-B6FF-452E-9904-5CB22B435D12}" dt="2024-06-17T10:30:34.227" v="57" actId="21"/>
          <ac:picMkLst>
            <pc:docMk/>
            <pc:sldMk cId="4050295892" sldId="271"/>
            <ac:picMk id="11" creationId="{1736A7FB-382C-C328-B2D4-091E0CB5B9A8}"/>
          </ac:picMkLst>
        </pc:picChg>
        <pc:picChg chg="del mod">
          <ac:chgData name="Maanya Singh" userId="5f987121594d3dd7" providerId="LiveId" clId="{AA986D8A-B6FF-452E-9904-5CB22B435D12}" dt="2024-06-17T10:30:34.227" v="57" actId="21"/>
          <ac:picMkLst>
            <pc:docMk/>
            <pc:sldMk cId="4050295892" sldId="271"/>
            <ac:picMk id="13" creationId="{92AE5449-4FA2-A6D7-B9E5-89F2040EFD7C}"/>
          </ac:picMkLst>
        </pc:picChg>
        <pc:picChg chg="del mod">
          <ac:chgData name="Maanya Singh" userId="5f987121594d3dd7" providerId="LiveId" clId="{AA986D8A-B6FF-452E-9904-5CB22B435D12}" dt="2024-06-20T08:59:06.493" v="105" actId="478"/>
          <ac:picMkLst>
            <pc:docMk/>
            <pc:sldMk cId="4050295892" sldId="271"/>
            <ac:picMk id="15" creationId="{E0F59617-9E27-300A-0026-11ADBE404868}"/>
          </ac:picMkLst>
        </pc:picChg>
        <pc:picChg chg="del mod">
          <ac:chgData name="Maanya Singh" userId="5f987121594d3dd7" providerId="LiveId" clId="{AA986D8A-B6FF-452E-9904-5CB22B435D12}" dt="2024-06-20T08:59:06.493" v="105" actId="478"/>
          <ac:picMkLst>
            <pc:docMk/>
            <pc:sldMk cId="4050295892" sldId="271"/>
            <ac:picMk id="17" creationId="{9144306D-5B3C-42C7-7142-27CA7E4F77E1}"/>
          </ac:picMkLst>
        </pc:picChg>
        <pc:picChg chg="del mod">
          <ac:chgData name="Maanya Singh" userId="5f987121594d3dd7" providerId="LiveId" clId="{AA986D8A-B6FF-452E-9904-5CB22B435D12}" dt="2024-06-17T10:30:34.227" v="57" actId="21"/>
          <ac:picMkLst>
            <pc:docMk/>
            <pc:sldMk cId="4050295892" sldId="271"/>
            <ac:picMk id="19" creationId="{8243986B-9EB8-B0D2-C461-52B791DDC60F}"/>
          </ac:picMkLst>
        </pc:picChg>
        <pc:picChg chg="del mod">
          <ac:chgData name="Maanya Singh" userId="5f987121594d3dd7" providerId="LiveId" clId="{AA986D8A-B6FF-452E-9904-5CB22B435D12}" dt="2024-06-17T10:30:34.227" v="57" actId="21"/>
          <ac:picMkLst>
            <pc:docMk/>
            <pc:sldMk cId="4050295892" sldId="271"/>
            <ac:picMk id="21" creationId="{8AC2DD1D-FFE3-885C-725E-971E7A70C452}"/>
          </ac:picMkLst>
        </pc:picChg>
        <pc:picChg chg="del mod">
          <ac:chgData name="Maanya Singh" userId="5f987121594d3dd7" providerId="LiveId" clId="{AA986D8A-B6FF-452E-9904-5CB22B435D12}" dt="2024-06-17T10:30:34.227" v="57" actId="21"/>
          <ac:picMkLst>
            <pc:docMk/>
            <pc:sldMk cId="4050295892" sldId="271"/>
            <ac:picMk id="23" creationId="{79930F2B-67F7-85CD-E615-A70726D18573}"/>
          </ac:picMkLst>
        </pc:picChg>
        <pc:picChg chg="del mod">
          <ac:chgData name="Maanya Singh" userId="5f987121594d3dd7" providerId="LiveId" clId="{AA986D8A-B6FF-452E-9904-5CB22B435D12}" dt="2024-06-17T10:30:34.227" v="57" actId="21"/>
          <ac:picMkLst>
            <pc:docMk/>
            <pc:sldMk cId="4050295892" sldId="271"/>
            <ac:picMk id="25" creationId="{11D23F76-DD9C-E606-80B7-EA9E6710CD51}"/>
          </ac:picMkLst>
        </pc:picChg>
        <pc:picChg chg="del mod">
          <ac:chgData name="Maanya Singh" userId="5f987121594d3dd7" providerId="LiveId" clId="{AA986D8A-B6FF-452E-9904-5CB22B435D12}" dt="2024-06-17T10:30:34.227" v="57" actId="21"/>
          <ac:picMkLst>
            <pc:docMk/>
            <pc:sldMk cId="4050295892" sldId="271"/>
            <ac:picMk id="27" creationId="{1843A6B1-579D-DE8A-9DD7-AD490C20D9EA}"/>
          </ac:picMkLst>
        </pc:picChg>
        <pc:picChg chg="del mod">
          <ac:chgData name="Maanya Singh" userId="5f987121594d3dd7" providerId="LiveId" clId="{AA986D8A-B6FF-452E-9904-5CB22B435D12}" dt="2024-06-17T10:28:06.616" v="7" actId="478"/>
          <ac:picMkLst>
            <pc:docMk/>
            <pc:sldMk cId="4050295892" sldId="271"/>
            <ac:picMk id="29" creationId="{9C06456C-A07F-225C-942D-8113C8876D75}"/>
          </ac:picMkLst>
        </pc:picChg>
        <pc:picChg chg="mod">
          <ac:chgData name="Maanya Singh" userId="5f987121594d3dd7" providerId="LiveId" clId="{AA986D8A-B6FF-452E-9904-5CB22B435D12}" dt="2024-06-20T08:59:43.775" v="112" actId="14826"/>
          <ac:picMkLst>
            <pc:docMk/>
            <pc:sldMk cId="4050295892" sldId="271"/>
            <ac:picMk id="31" creationId="{F326CBA1-1913-2005-0B3C-2AC84F391D5B}"/>
          </ac:picMkLst>
        </pc:picChg>
      </pc:sldChg>
      <pc:sldChg chg="modSp add del ord">
        <pc:chgData name="Maanya Singh" userId="5f987121594d3dd7" providerId="LiveId" clId="{AA986D8A-B6FF-452E-9904-5CB22B435D12}" dt="2024-06-20T09:07:37.022" v="115" actId="47"/>
        <pc:sldMkLst>
          <pc:docMk/>
          <pc:sldMk cId="2899276416" sldId="272"/>
        </pc:sldMkLst>
        <pc:picChg chg="mod">
          <ac:chgData name="Maanya Singh" userId="5f987121594d3dd7" providerId="LiveId" clId="{AA986D8A-B6FF-452E-9904-5CB22B435D12}" dt="2024-06-19T06:11:25.365" v="88" actId="14826"/>
          <ac:picMkLst>
            <pc:docMk/>
            <pc:sldMk cId="2899276416" sldId="272"/>
            <ac:picMk id="4" creationId="{791B3E80-0C3B-A64F-3AF3-96D5B490F9D8}"/>
          </ac:picMkLst>
        </pc:picChg>
        <pc:picChg chg="mod">
          <ac:chgData name="Maanya Singh" userId="5f987121594d3dd7" providerId="LiveId" clId="{AA986D8A-B6FF-452E-9904-5CB22B435D12}" dt="2024-06-19T06:11:32.220" v="89" actId="14826"/>
          <ac:picMkLst>
            <pc:docMk/>
            <pc:sldMk cId="2899276416" sldId="272"/>
            <ac:picMk id="7" creationId="{7EE18021-CDC8-2C8C-2544-988B45ECF724}"/>
          </ac:picMkLst>
        </pc:picChg>
        <pc:picChg chg="mod">
          <ac:chgData name="Maanya Singh" userId="5f987121594d3dd7" providerId="LiveId" clId="{AA986D8A-B6FF-452E-9904-5CB22B435D12}" dt="2024-06-19T06:11:41.030" v="90" actId="14826"/>
          <ac:picMkLst>
            <pc:docMk/>
            <pc:sldMk cId="2899276416" sldId="272"/>
            <ac:picMk id="9" creationId="{CE9BCF74-8AA5-4240-8D76-73FDDCED2438}"/>
          </ac:picMkLst>
        </pc:picChg>
        <pc:picChg chg="mod">
          <ac:chgData name="Maanya Singh" userId="5f987121594d3dd7" providerId="LiveId" clId="{AA986D8A-B6FF-452E-9904-5CB22B435D12}" dt="2024-06-19T06:11:52.523" v="91" actId="14826"/>
          <ac:picMkLst>
            <pc:docMk/>
            <pc:sldMk cId="2899276416" sldId="272"/>
            <ac:picMk id="15" creationId="{E0F59617-9E27-300A-0026-11ADBE404868}"/>
          </ac:picMkLst>
        </pc:picChg>
        <pc:picChg chg="mod">
          <ac:chgData name="Maanya Singh" userId="5f987121594d3dd7" providerId="LiveId" clId="{AA986D8A-B6FF-452E-9904-5CB22B435D12}" dt="2024-06-19T06:12:06.520" v="92" actId="14826"/>
          <ac:picMkLst>
            <pc:docMk/>
            <pc:sldMk cId="2899276416" sldId="272"/>
            <ac:picMk id="17" creationId="{9144306D-5B3C-42C7-7142-27CA7E4F77E1}"/>
          </ac:picMkLst>
        </pc:picChg>
        <pc:picChg chg="mod">
          <ac:chgData name="Maanya Singh" userId="5f987121594d3dd7" providerId="LiveId" clId="{AA986D8A-B6FF-452E-9904-5CB22B435D12}" dt="2024-06-19T06:11:18.052" v="87" actId="14826"/>
          <ac:picMkLst>
            <pc:docMk/>
            <pc:sldMk cId="2899276416" sldId="272"/>
            <ac:picMk id="31" creationId="{F326CBA1-1913-2005-0B3C-2AC84F391D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DE461966-85D4-ED15-25E8-AC784C1AF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474BAD3-F8F4-C35E-97EA-7C285559E6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47DEAE14-1E20-E591-ACE2-7ECEE756CB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3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DE461966-85D4-ED15-25E8-AC784C1AF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474BAD3-F8F4-C35E-97EA-7C285559E6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47DEAE14-1E20-E591-ACE2-7ECEE756CB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58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DE461966-85D4-ED15-25E8-AC784C1AF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474BAD3-F8F4-C35E-97EA-7C285559E6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47DEAE14-1E20-E591-ACE2-7ECEE756CB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96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DE461966-85D4-ED15-25E8-AC784C1AF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474BAD3-F8F4-C35E-97EA-7C285559E6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47DEAE14-1E20-E591-ACE2-7ECEE756CB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39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DE461966-85D4-ED15-25E8-AC784C1AF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474BAD3-F8F4-C35E-97EA-7C285559E6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47DEAE14-1E20-E591-ACE2-7ECEE756CB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44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DE461966-85D4-ED15-25E8-AC784C1AF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474BAD3-F8F4-C35E-97EA-7C285559E6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47DEAE14-1E20-E591-ACE2-7ECEE756CB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3831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D9FCDE85-02B6-08D8-B93E-FA3668BDF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DC0C1A9C-9C6C-A3F8-0CB7-FF47AAAB1C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9559635D-469F-887C-C9AD-B2244168F6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65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F5B7A9-2978-4E9B-BCD8-A95A7CEEB233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54BF5C-3E71-45E5-A2CA-7DCB4DB36FF6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6773AB-87CE-45A1-8464-E90503573A8F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9"/>
          <p:cNvSpPr txBox="1"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087"/>
              <a:buFont typeface="Calibri"/>
              <a:buNone/>
              <a:defRPr sz="7087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81"/>
              </a:spcBef>
              <a:spcAft>
                <a:spcPct val="0"/>
              </a:spcAft>
              <a:buClr>
                <a:schemeClr val="dk1"/>
              </a:buClr>
              <a:buSzPts val="2835"/>
              <a:buNone/>
              <a:defRPr sz="2835"/>
            </a:lvl1pPr>
            <a:lvl2pPr lvl="1" algn="ctr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362"/>
              <a:buNone/>
              <a:defRPr sz="2362"/>
            </a:lvl2pPr>
            <a:lvl3pPr lvl="2" algn="ctr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126"/>
              <a:buNone/>
              <a:defRPr sz="2126"/>
            </a:lvl3pPr>
            <a:lvl4pPr lvl="3" algn="ctr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/>
            </a:lvl4pPr>
            <a:lvl5pPr lvl="4" algn="ctr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/>
            </a:lvl5pPr>
            <a:lvl6pPr lvl="5" algn="ctr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/>
            </a:lvl6pPr>
            <a:lvl7pPr lvl="6" algn="ctr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/>
            </a:lvl7pPr>
            <a:lvl8pPr lvl="7" algn="ctr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/>
            </a:lvl8pPr>
            <a:lvl9pPr lvl="8" algn="ctr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/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dt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9"/>
          <p:cNvSpPr txBox="1">
            <a:spLocks noGrp="1"/>
          </p:cNvSpPr>
          <p:nvPr>
            <p:ph type="ft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9"/>
          <p:cNvSpPr txBox="1">
            <a:spLocks noGrp="1"/>
          </p:cNvSpPr>
          <p:nvPr>
            <p:ph type="sldNum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0"/>
          <p:cNvSpPr txBox="1"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8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0"/>
          <p:cNvSpPr txBox="1">
            <a:spLocks noGrp="1"/>
          </p:cNvSpPr>
          <p:nvPr>
            <p:ph type="dt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0"/>
          <p:cNvSpPr txBox="1">
            <a:spLocks noGrp="1"/>
          </p:cNvSpPr>
          <p:nvPr>
            <p:ph type="ft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0"/>
          <p:cNvSpPr txBox="1">
            <a:spLocks noGrp="1"/>
          </p:cNvSpPr>
          <p:nvPr>
            <p:ph type="sldNum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1"/>
          <p:cNvSpPr txBox="1"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7087"/>
              <a:buFont typeface="Calibri"/>
              <a:buNone/>
              <a:defRPr sz="7087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81"/>
              </a:spcBef>
              <a:spcAft>
                <a:spcPct val="0"/>
              </a:spcAft>
              <a:buClr>
                <a:schemeClr val="dk1"/>
              </a:buClr>
              <a:buSzPts val="2835"/>
              <a:buNone/>
              <a:defRPr sz="2835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rgbClr val="888888"/>
              </a:buClr>
              <a:buSzPts val="2362"/>
              <a:buNone/>
              <a:defRPr sz="2362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dt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1"/>
          <p:cNvSpPr txBox="1">
            <a:spLocks noGrp="1"/>
          </p:cNvSpPr>
          <p:nvPr>
            <p:ph type="ft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1"/>
          <p:cNvSpPr txBox="1">
            <a:spLocks noGrp="1"/>
          </p:cNvSpPr>
          <p:nvPr>
            <p:ph type="sldNum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2"/>
          <p:cNvSpPr txBox="1"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body" idx="1"/>
          </p:nvPr>
        </p:nvSpPr>
        <p:spPr>
          <a:xfrm>
            <a:off x="742484" y="2874937"/>
            <a:ext cx="4589899" cy="685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8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body" idx="2"/>
          </p:nvPr>
        </p:nvSpPr>
        <p:spPr>
          <a:xfrm>
            <a:off x="5467380" y="2874937"/>
            <a:ext cx="4589899" cy="685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8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dt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2"/>
          <p:cNvSpPr txBox="1">
            <a:spLocks noGrp="1"/>
          </p:cNvSpPr>
          <p:nvPr>
            <p:ph type="ft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2"/>
          <p:cNvSpPr txBox="1">
            <a:spLocks noGrp="1"/>
          </p:cNvSpPr>
          <p:nvPr>
            <p:ph type="sldNum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3"/>
          <p:cNvSpPr txBox="1"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81"/>
              </a:spcBef>
              <a:spcAft>
                <a:spcPct val="0"/>
              </a:spcAft>
              <a:buClr>
                <a:schemeClr val="dk1"/>
              </a:buClr>
              <a:buSzPts val="2835"/>
              <a:buNone/>
              <a:defRPr sz="2835" b="1"/>
            </a:lvl1pPr>
            <a:lvl2pPr marL="914400" lvl="1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362"/>
              <a:buNone/>
              <a:defRPr sz="2362" b="1"/>
            </a:lvl2pPr>
            <a:lvl3pPr marL="1371600" lvl="2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126"/>
              <a:buNone/>
              <a:defRPr sz="2126" b="1"/>
            </a:lvl3pPr>
            <a:lvl4pPr marL="1828800" lvl="3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 b="1"/>
            </a:lvl4pPr>
            <a:lvl5pPr marL="2286000" lvl="4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 b="1"/>
            </a:lvl5pPr>
            <a:lvl6pPr marL="2743200" lvl="5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 b="1"/>
            </a:lvl6pPr>
            <a:lvl7pPr marL="3200400" lvl="6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 b="1"/>
            </a:lvl7pPr>
            <a:lvl8pPr marL="3657600" lvl="7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 b="1"/>
            </a:lvl8pPr>
            <a:lvl9pPr marL="4114800" lvl="8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 b="1"/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body" idx="2"/>
          </p:nvPr>
        </p:nvSpPr>
        <p:spPr>
          <a:xfrm>
            <a:off x="743892" y="3944914"/>
            <a:ext cx="4568805" cy="580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8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body" idx="3"/>
          </p:nvPr>
        </p:nvSpPr>
        <p:spPr>
          <a:xfrm>
            <a:off x="5467381" y="2647443"/>
            <a:ext cx="4591306" cy="129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81"/>
              </a:spcBef>
              <a:spcAft>
                <a:spcPct val="0"/>
              </a:spcAft>
              <a:buClr>
                <a:schemeClr val="dk1"/>
              </a:buClr>
              <a:buSzPts val="2835"/>
              <a:buNone/>
              <a:defRPr sz="2835" b="1"/>
            </a:lvl1pPr>
            <a:lvl2pPr marL="914400" lvl="1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362"/>
              <a:buNone/>
              <a:defRPr sz="2362" b="1"/>
            </a:lvl2pPr>
            <a:lvl3pPr marL="1371600" lvl="2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126"/>
              <a:buNone/>
              <a:defRPr sz="2126" b="1"/>
            </a:lvl3pPr>
            <a:lvl4pPr marL="1828800" lvl="3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 b="1"/>
            </a:lvl4pPr>
            <a:lvl5pPr marL="2286000" lvl="4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 b="1"/>
            </a:lvl5pPr>
            <a:lvl6pPr marL="2743200" lvl="5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 b="1"/>
            </a:lvl6pPr>
            <a:lvl7pPr marL="3200400" lvl="6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 b="1"/>
            </a:lvl7pPr>
            <a:lvl8pPr marL="3657600" lvl="7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 b="1"/>
            </a:lvl8pPr>
            <a:lvl9pPr marL="4114800" lvl="8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 b="1"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body" idx="4"/>
          </p:nvPr>
        </p:nvSpPr>
        <p:spPr>
          <a:xfrm>
            <a:off x="5467381" y="3944914"/>
            <a:ext cx="4591306" cy="580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8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dt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ft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sldNum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4"/>
          <p:cNvSpPr txBox="1"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dt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ft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sldNum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>
            <a:spLocks noGrp="1"/>
          </p:cNvSpPr>
          <p:nvPr>
            <p:ph type="dt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ft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5"/>
          <p:cNvSpPr txBox="1">
            <a:spLocks noGrp="1"/>
          </p:cNvSpPr>
          <p:nvPr>
            <p:ph type="sldNum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6"/>
          <p:cNvSpPr txBox="1"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80"/>
              <a:buFont typeface="Calibri"/>
              <a:buNone/>
              <a:defRPr sz="3780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6"/>
          <p:cNvSpPr txBox="1">
            <a:spLocks noGrp="1"/>
          </p:cNvSpPr>
          <p:nvPr>
            <p:ph type="body" idx="1"/>
          </p:nvPr>
        </p:nvSpPr>
        <p:spPr>
          <a:xfrm>
            <a:off x="4591306" y="1554968"/>
            <a:ext cx="5467380" cy="767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8630" algn="l">
              <a:lnSpc>
                <a:spcPct val="90000"/>
              </a:lnSpc>
              <a:spcBef>
                <a:spcPts val="1181"/>
              </a:spcBef>
              <a:spcAft>
                <a:spcPct val="0"/>
              </a:spcAft>
              <a:buClr>
                <a:schemeClr val="dk1"/>
              </a:buClr>
              <a:buSzPts val="3780"/>
              <a:buChar char="•"/>
              <a:defRPr sz="3780"/>
            </a:lvl1pPr>
            <a:lvl2pPr marL="914400" lvl="1" indent="-438594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3307"/>
              <a:buChar char="•"/>
              <a:defRPr sz="3307"/>
            </a:lvl2pPr>
            <a:lvl3pPr marL="1371600" lvl="2" indent="-408622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835"/>
              <a:buChar char="•"/>
              <a:defRPr sz="2835"/>
            </a:lvl3pPr>
            <a:lvl4pPr marL="1828800" lvl="3" indent="-378586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362"/>
              <a:buChar char="•"/>
              <a:defRPr sz="2362"/>
            </a:lvl4pPr>
            <a:lvl5pPr marL="2286000" lvl="4" indent="-378586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362"/>
              <a:buChar char="•"/>
              <a:defRPr sz="2362"/>
            </a:lvl5pPr>
            <a:lvl6pPr marL="2743200" lvl="5" indent="-378586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362"/>
              <a:buChar char="•"/>
              <a:defRPr sz="2362"/>
            </a:lvl6pPr>
            <a:lvl7pPr marL="3200400" lvl="6" indent="-378586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362"/>
              <a:buChar char="•"/>
              <a:defRPr sz="2362"/>
            </a:lvl7pPr>
            <a:lvl8pPr marL="3657600" lvl="7" indent="-378586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362"/>
              <a:buChar char="•"/>
              <a:defRPr sz="2362"/>
            </a:lvl8pPr>
            <a:lvl9pPr marL="4114800" lvl="8" indent="-378586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362"/>
              <a:buChar char="•"/>
              <a:defRPr sz="2362"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body" idx="2"/>
          </p:nvPr>
        </p:nvSpPr>
        <p:spPr>
          <a:xfrm>
            <a:off x="743890" y="3239929"/>
            <a:ext cx="3483205" cy="600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8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/>
            </a:lvl1pPr>
            <a:lvl2pPr marL="914400" lvl="1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654"/>
              <a:buNone/>
              <a:defRPr sz="1654"/>
            </a:lvl2pPr>
            <a:lvl3pPr marL="1371600" lvl="2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417"/>
              <a:buNone/>
              <a:defRPr sz="1417"/>
            </a:lvl3pPr>
            <a:lvl4pPr marL="1828800" lvl="3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181"/>
              <a:buNone/>
              <a:defRPr sz="1181"/>
            </a:lvl4pPr>
            <a:lvl5pPr marL="2286000" lvl="4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181"/>
              <a:buNone/>
              <a:defRPr sz="1181"/>
            </a:lvl5pPr>
            <a:lvl6pPr marL="2743200" lvl="5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181"/>
              <a:buNone/>
              <a:defRPr sz="1181"/>
            </a:lvl6pPr>
            <a:lvl7pPr marL="3200400" lvl="6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181"/>
              <a:buNone/>
              <a:defRPr sz="1181"/>
            </a:lvl7pPr>
            <a:lvl8pPr marL="3657600" lvl="7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181"/>
              <a:buNone/>
              <a:defRPr sz="1181"/>
            </a:lvl8pPr>
            <a:lvl9pPr marL="4114800" lvl="8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181"/>
              <a:buNone/>
              <a:defRPr sz="1181"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dt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ft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6"/>
          <p:cNvSpPr txBox="1">
            <a:spLocks noGrp="1"/>
          </p:cNvSpPr>
          <p:nvPr>
            <p:ph type="sldNum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F5F8D6-B9EA-4274-94EE-A233790BE373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7"/>
          <p:cNvSpPr txBox="1"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780"/>
              <a:buFont typeface="Calibri"/>
              <a:buNone/>
              <a:defRPr sz="3780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>
            <a:spLocks noGrp="1"/>
          </p:cNvSpPr>
          <p:nvPr>
            <p:ph type="pic" idx="2"/>
          </p:nvPr>
        </p:nvSpPr>
        <p:spPr>
          <a:xfrm>
            <a:off x="4591306" y="1554968"/>
            <a:ext cx="5467380" cy="7674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body" idx="1"/>
          </p:nvPr>
        </p:nvSpPr>
        <p:spPr>
          <a:xfrm>
            <a:off x="743890" y="3239929"/>
            <a:ext cx="3483205" cy="600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81"/>
              </a:spcBef>
              <a:spcAft>
                <a:spcPct val="0"/>
              </a:spcAft>
              <a:buClr>
                <a:schemeClr val="dk1"/>
              </a:buClr>
              <a:buSzPts val="1890"/>
              <a:buNone/>
              <a:defRPr sz="1890"/>
            </a:lvl1pPr>
            <a:lvl2pPr marL="914400" lvl="1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654"/>
              <a:buNone/>
              <a:defRPr sz="1654"/>
            </a:lvl2pPr>
            <a:lvl3pPr marL="1371600" lvl="2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417"/>
              <a:buNone/>
              <a:defRPr sz="1417"/>
            </a:lvl3pPr>
            <a:lvl4pPr marL="1828800" lvl="3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181"/>
              <a:buNone/>
              <a:defRPr sz="1181"/>
            </a:lvl4pPr>
            <a:lvl5pPr marL="2286000" lvl="4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181"/>
              <a:buNone/>
              <a:defRPr sz="1181"/>
            </a:lvl5pPr>
            <a:lvl6pPr marL="2743200" lvl="5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181"/>
              <a:buNone/>
              <a:defRPr sz="1181"/>
            </a:lvl6pPr>
            <a:lvl7pPr marL="3200400" lvl="6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181"/>
              <a:buNone/>
              <a:defRPr sz="1181"/>
            </a:lvl7pPr>
            <a:lvl8pPr marL="3657600" lvl="7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181"/>
              <a:buNone/>
              <a:defRPr sz="1181"/>
            </a:lvl8pPr>
            <a:lvl9pPr marL="4114800" lvl="8" indent="-2286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181"/>
              <a:buNone/>
              <a:defRPr sz="1181"/>
            </a:lvl9pPr>
          </a:lstStyle>
          <a:p>
            <a:endParaRPr/>
          </a:p>
        </p:txBody>
      </p:sp>
      <p:sp>
        <p:nvSpPr>
          <p:cNvPr id="65" name="Google Shape;65;p57"/>
          <p:cNvSpPr txBox="1">
            <a:spLocks noGrp="1"/>
          </p:cNvSpPr>
          <p:nvPr>
            <p:ph type="dt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7"/>
          <p:cNvSpPr txBox="1">
            <a:spLocks noGrp="1"/>
          </p:cNvSpPr>
          <p:nvPr>
            <p:ph type="ft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 txBox="1">
            <a:spLocks noGrp="1"/>
          </p:cNvSpPr>
          <p:nvPr>
            <p:ph type="sldNum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8"/>
          <p:cNvSpPr txBox="1"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body" idx="1"/>
          </p:nvPr>
        </p:nvSpPr>
        <p:spPr>
          <a:xfrm rot="5400000">
            <a:off x="1973707" y="1643714"/>
            <a:ext cx="6852350" cy="931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8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dt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8"/>
          <p:cNvSpPr txBox="1">
            <a:spLocks noGrp="1"/>
          </p:cNvSpPr>
          <p:nvPr>
            <p:ph type="ft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8"/>
          <p:cNvSpPr txBox="1">
            <a:spLocks noGrp="1"/>
          </p:cNvSpPr>
          <p:nvPr>
            <p:ph type="sldNum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9"/>
          <p:cNvSpPr txBox="1">
            <a:spLocks noGrp="1"/>
          </p:cNvSpPr>
          <p:nvPr>
            <p:ph type="title"/>
          </p:nvPr>
        </p:nvSpPr>
        <p:spPr>
          <a:xfrm rot="5400000">
            <a:off x="4316781" y="3986788"/>
            <a:ext cx="9152300" cy="232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9"/>
          <p:cNvSpPr txBox="1">
            <a:spLocks noGrp="1"/>
          </p:cNvSpPr>
          <p:nvPr>
            <p:ph type="body" idx="1"/>
          </p:nvPr>
        </p:nvSpPr>
        <p:spPr>
          <a:xfrm rot="5400000">
            <a:off x="-408116" y="1725587"/>
            <a:ext cx="9152300" cy="6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8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dt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9"/>
          <p:cNvSpPr txBox="1">
            <a:spLocks noGrp="1"/>
          </p:cNvSpPr>
          <p:nvPr>
            <p:ph type="ft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9"/>
          <p:cNvSpPr txBox="1">
            <a:spLocks noGrp="1"/>
          </p:cNvSpPr>
          <p:nvPr>
            <p:ph type="sldNum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50533D-07A1-496C-9284-D1BC7AD6358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27ADB52-1CCC-4CB1-8D72-B829751772D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2339D37E-08A6-4352-8D6F-87B57AC81E44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51414D19-F73F-4C33-8B1E-FBAC81F0DA4E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1D55E12-3A98-4011-9D56-8B664BAC3111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C90026B-118C-426B-A46C-9A898EF2C448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968ABF1-EBF8-4AC4-A797-1CFDADBEB2C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197"/>
              <a:buFont typeface="Calibri"/>
              <a:buNone/>
              <a:defRPr sz="51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8"/>
          <p:cNvSpPr txBox="1"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8594" algn="l" rtl="0">
              <a:lnSpc>
                <a:spcPct val="90000"/>
              </a:lnSpc>
              <a:spcBef>
                <a:spcPts val="1181"/>
              </a:spcBef>
              <a:spcAft>
                <a:spcPct val="0"/>
              </a:spcAft>
              <a:buClr>
                <a:schemeClr val="dk1"/>
              </a:buClr>
              <a:buSzPts val="3307"/>
              <a:buFont typeface="Arial"/>
              <a:buChar char="•"/>
              <a:defRPr sz="33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8622" algn="l" rtl="0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835"/>
              <a:buFont typeface="Arial"/>
              <a:buChar char="•"/>
              <a:defRPr sz="28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8586" algn="l" rtl="0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362"/>
              <a:buFont typeface="Arial"/>
              <a:buChar char="•"/>
              <a:defRPr sz="23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3600" algn="l" rtl="0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3601" algn="l" rtl="0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3601" algn="l" rtl="0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3601" algn="l" rtl="0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3601" algn="l" rtl="0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3601" algn="l" rtl="0">
              <a:lnSpc>
                <a:spcPct val="90000"/>
              </a:lnSpc>
              <a:spcBef>
                <a:spcPts val="591"/>
              </a:spcBef>
              <a:spcAft>
                <a:spcPct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8"/>
          <p:cNvSpPr txBox="1">
            <a:spLocks noGrp="1"/>
          </p:cNvSpPr>
          <p:nvPr>
            <p:ph type="dt" idx="10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417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8"/>
          <p:cNvSpPr txBox="1">
            <a:spLocks noGrp="1"/>
          </p:cNvSpPr>
          <p:nvPr>
            <p:ph type="ftr" idx="11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417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8"/>
          <p:cNvSpPr txBox="1">
            <a:spLocks noGrp="1"/>
          </p:cNvSpPr>
          <p:nvPr>
            <p:ph type="sldNum" idx="12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17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17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17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17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17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17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17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17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  <a:defRPr sz="1417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9FBCB194-C1FC-7657-BA84-6E30C06D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463A841A-A591-934E-A3C2-EC72A3BCB0F5}"/>
              </a:ext>
            </a:extLst>
          </p:cNvPr>
          <p:cNvSpPr txBox="1"/>
          <p:nvPr/>
        </p:nvSpPr>
        <p:spPr>
          <a:xfrm>
            <a:off x="7704137" y="9481561"/>
            <a:ext cx="2880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0" i="0" u="none" strike="noStrike" cap="none">
                <a:solidFill>
                  <a:srgbClr val="5A5A5A"/>
                </a:solidFill>
                <a:latin typeface="Avenir LT Pro 65 Medium" panose="020B0603020203020204" pitchFamily="34" charset="0"/>
                <a:ea typeface="Quattrocento Sans"/>
                <a:cs typeface="Quattrocento Sans"/>
                <a:sym typeface="Quattrocento Sans"/>
              </a:rPr>
              <a:t>MS Word</a:t>
            </a:r>
            <a:endParaRPr sz="2800" b="0" i="0" u="none" strike="noStrike" cap="none">
              <a:solidFill>
                <a:srgbClr val="5A5A5A"/>
              </a:solidFill>
              <a:latin typeface="Avenir LT Pro 65 Medium" panose="020B0603020203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E3BE216-0234-155B-D4C6-A150007FA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0998" y="8222456"/>
            <a:ext cx="1950243" cy="12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8F430-B2D8-63DD-19D6-E8D6D886B2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69686" y="1604066"/>
            <a:ext cx="5693719" cy="759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0210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9FBCB194-C1FC-7657-BA84-6E30C06D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463A841A-A591-934E-A3C2-EC72A3BCB0F5}"/>
              </a:ext>
            </a:extLst>
          </p:cNvPr>
          <p:cNvSpPr txBox="1"/>
          <p:nvPr/>
        </p:nvSpPr>
        <p:spPr>
          <a:xfrm>
            <a:off x="7704137" y="9481561"/>
            <a:ext cx="2880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0" i="0" u="none" strike="noStrike" cap="none">
                <a:solidFill>
                  <a:srgbClr val="5A5A5A"/>
                </a:solidFill>
                <a:latin typeface="Avenir LT Pro 65 Medium" panose="020B0603020203020204" pitchFamily="34" charset="0"/>
                <a:ea typeface="Quattrocento Sans"/>
                <a:cs typeface="Quattrocento Sans"/>
                <a:sym typeface="Quattrocento Sans"/>
              </a:rPr>
              <a:t>MS Word</a:t>
            </a:r>
            <a:endParaRPr sz="2800" b="0" i="0" u="none" strike="noStrike" cap="none">
              <a:solidFill>
                <a:srgbClr val="5A5A5A"/>
              </a:solidFill>
              <a:latin typeface="Avenir LT Pro 65 Medium" panose="020B0603020203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E3BE216-0234-155B-D4C6-A150007FA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0998" y="8222456"/>
            <a:ext cx="1950243" cy="12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8F430-B2D8-63DD-19D6-E8D6D886B2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69686" y="1604066"/>
            <a:ext cx="5693718" cy="759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1568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9FBCB194-C1FC-7657-BA84-6E30C06D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463A841A-A591-934E-A3C2-EC72A3BCB0F5}"/>
              </a:ext>
            </a:extLst>
          </p:cNvPr>
          <p:cNvSpPr txBox="1"/>
          <p:nvPr/>
        </p:nvSpPr>
        <p:spPr>
          <a:xfrm>
            <a:off x="7704137" y="9481561"/>
            <a:ext cx="2880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0" i="0" u="none" strike="noStrike" cap="none">
                <a:solidFill>
                  <a:srgbClr val="5A5A5A"/>
                </a:solidFill>
                <a:latin typeface="Avenir LT Pro 65 Medium" panose="020B0603020203020204" pitchFamily="34" charset="0"/>
                <a:ea typeface="Quattrocento Sans"/>
                <a:cs typeface="Quattrocento Sans"/>
                <a:sym typeface="Quattrocento Sans"/>
              </a:rPr>
              <a:t>MS Word</a:t>
            </a:r>
            <a:endParaRPr sz="2800" b="0" i="0" u="none" strike="noStrike" cap="none">
              <a:solidFill>
                <a:srgbClr val="5A5A5A"/>
              </a:solidFill>
              <a:latin typeface="Avenir LT Pro 65 Medium" panose="020B0603020203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E3BE216-0234-155B-D4C6-A150007FA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0998" y="8222456"/>
            <a:ext cx="1950243" cy="12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8F430-B2D8-63DD-19D6-E8D6D886B2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69686" y="1604066"/>
            <a:ext cx="5693718" cy="759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1408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9FBCB194-C1FC-7657-BA84-6E30C06D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463A841A-A591-934E-A3C2-EC72A3BCB0F5}"/>
              </a:ext>
            </a:extLst>
          </p:cNvPr>
          <p:cNvSpPr txBox="1"/>
          <p:nvPr/>
        </p:nvSpPr>
        <p:spPr>
          <a:xfrm>
            <a:off x="7704137" y="9481561"/>
            <a:ext cx="2880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0" i="0" u="none" strike="noStrike" cap="none">
                <a:solidFill>
                  <a:srgbClr val="5A5A5A"/>
                </a:solidFill>
                <a:latin typeface="Avenir LT Pro 65 Medium" panose="020B0603020203020204" pitchFamily="34" charset="0"/>
                <a:ea typeface="Quattrocento Sans"/>
                <a:cs typeface="Quattrocento Sans"/>
                <a:sym typeface="Quattrocento Sans"/>
              </a:rPr>
              <a:t>MS Word</a:t>
            </a:r>
            <a:endParaRPr sz="2800" b="0" i="0" u="none" strike="noStrike" cap="none">
              <a:solidFill>
                <a:srgbClr val="5A5A5A"/>
              </a:solidFill>
              <a:latin typeface="Avenir LT Pro 65 Medium" panose="020B0603020203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E3BE216-0234-155B-D4C6-A150007FA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0998" y="8222456"/>
            <a:ext cx="1950243" cy="12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8F430-B2D8-63DD-19D6-E8D6D886B2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69686" y="1604066"/>
            <a:ext cx="5693718" cy="759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0412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9FBCB194-C1FC-7657-BA84-6E30C06D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463A841A-A591-934E-A3C2-EC72A3BCB0F5}"/>
              </a:ext>
            </a:extLst>
          </p:cNvPr>
          <p:cNvSpPr txBox="1"/>
          <p:nvPr/>
        </p:nvSpPr>
        <p:spPr>
          <a:xfrm>
            <a:off x="7704137" y="9481561"/>
            <a:ext cx="2880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0" i="0" u="none" strike="noStrike" cap="none">
                <a:solidFill>
                  <a:srgbClr val="5A5A5A"/>
                </a:solidFill>
                <a:latin typeface="Avenir LT Pro 65 Medium" panose="020B0603020203020204" pitchFamily="34" charset="0"/>
                <a:ea typeface="Quattrocento Sans"/>
                <a:cs typeface="Quattrocento Sans"/>
                <a:sym typeface="Quattrocento Sans"/>
              </a:rPr>
              <a:t>MS Word</a:t>
            </a:r>
            <a:endParaRPr sz="2800" b="0" i="0" u="none" strike="noStrike" cap="none">
              <a:solidFill>
                <a:srgbClr val="5A5A5A"/>
              </a:solidFill>
              <a:latin typeface="Avenir LT Pro 65 Medium" panose="020B0603020203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E3BE216-0234-155B-D4C6-A150007FA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0998" y="8222456"/>
            <a:ext cx="1950243" cy="12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8F430-B2D8-63DD-19D6-E8D6D886B2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69686" y="1604066"/>
            <a:ext cx="5693718" cy="759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6518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9FBCB194-C1FC-7657-BA84-6E30C06D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>
            <a:extLst>
              <a:ext uri="{FF2B5EF4-FFF2-40B4-BE49-F238E27FC236}">
                <a16:creationId xmlns:a16="http://schemas.microsoft.com/office/drawing/2014/main" id="{463A841A-A591-934E-A3C2-EC72A3BCB0F5}"/>
              </a:ext>
            </a:extLst>
          </p:cNvPr>
          <p:cNvSpPr txBox="1"/>
          <p:nvPr/>
        </p:nvSpPr>
        <p:spPr>
          <a:xfrm>
            <a:off x="7704137" y="9481561"/>
            <a:ext cx="2880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0" i="0" u="none" strike="noStrike" cap="none">
                <a:solidFill>
                  <a:srgbClr val="5A5A5A"/>
                </a:solidFill>
                <a:latin typeface="Avenir LT Pro 65 Medium" panose="020B0603020203020204" pitchFamily="34" charset="0"/>
                <a:ea typeface="Quattrocento Sans"/>
                <a:cs typeface="Quattrocento Sans"/>
                <a:sym typeface="Quattrocento Sans"/>
              </a:rPr>
              <a:t>MS Word</a:t>
            </a:r>
            <a:endParaRPr sz="2800" b="0" i="0" u="none" strike="noStrike" cap="none">
              <a:solidFill>
                <a:srgbClr val="5A5A5A"/>
              </a:solidFill>
              <a:latin typeface="Avenir LT Pro 65 Medium" panose="020B0603020203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E3BE216-0234-155B-D4C6-A150007FA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0998" y="8222456"/>
            <a:ext cx="1950243" cy="12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8F430-B2D8-63DD-19D6-E8D6D886B2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69686" y="1604066"/>
            <a:ext cx="5693717" cy="759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9699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E25E4-A38A-B0C7-B75B-458C0F795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59" y="863377"/>
            <a:ext cx="3094043" cy="4125391"/>
          </a:xfrm>
          <a:prstGeom prst="rect">
            <a:avLst/>
          </a:prstGeom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7E17F-8A49-6690-76C2-E70F03643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81" y="887016"/>
            <a:ext cx="3094043" cy="4125391"/>
          </a:xfrm>
          <a:prstGeom prst="rect">
            <a:avLst/>
          </a:prstGeom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5EBC2-09C4-18A1-D030-1DAF08684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37" y="5906640"/>
            <a:ext cx="3094043" cy="4125391"/>
          </a:xfrm>
          <a:prstGeom prst="rect">
            <a:avLst/>
          </a:prstGeom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E07EC2-D136-545D-7016-5F7FBCE5E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858" y="5906642"/>
            <a:ext cx="3094043" cy="4125391"/>
          </a:xfrm>
          <a:prstGeom prst="rect">
            <a:avLst/>
          </a:prstGeom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8CE34-70B3-8526-9AE3-0717C246E6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200081" y="5906641"/>
            <a:ext cx="3094043" cy="4125390"/>
          </a:xfrm>
          <a:prstGeom prst="rect">
            <a:avLst/>
          </a:prstGeom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6BD9E0-8FDB-8C93-ED3D-6895EC597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637" y="887016"/>
            <a:ext cx="3094043" cy="4125391"/>
          </a:xfrm>
          <a:prstGeom prst="rect">
            <a:avLst/>
          </a:prstGeom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7507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1BBC796-88E7-3AB9-EE1F-724591EAF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5991FAC4-BBFA-8B6B-2EE8-C955EF96EBC3}"/>
              </a:ext>
            </a:extLst>
          </p:cNvPr>
          <p:cNvSpPr txBox="1"/>
          <p:nvPr/>
        </p:nvSpPr>
        <p:spPr>
          <a:xfrm>
            <a:off x="388360" y="312027"/>
            <a:ext cx="861536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000" b="1" i="0" u="none" strike="noStrike" cap="none">
                <a:solidFill>
                  <a:srgbClr val="222A35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Fully Customizable</a:t>
            </a:r>
            <a:endParaRPr sz="6000" b="1">
              <a:solidFill>
                <a:srgbClr val="222A35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02" name="Google Shape;102;p3">
            <a:extLst>
              <a:ext uri="{FF2B5EF4-FFF2-40B4-BE49-F238E27FC236}">
                <a16:creationId xmlns:a16="http://schemas.microsoft.com/office/drawing/2014/main" id="{CFA1AB85-A5E4-3A6D-6944-9788609D111E}"/>
              </a:ext>
            </a:extLst>
          </p:cNvPr>
          <p:cNvSpPr txBox="1"/>
          <p:nvPr/>
        </p:nvSpPr>
        <p:spPr>
          <a:xfrm>
            <a:off x="388360" y="1427939"/>
            <a:ext cx="64579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MS PowerPoint Document</a:t>
            </a:r>
            <a:endParaRPr sz="3600">
              <a:solidFill>
                <a:schemeClr val="dk1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103" name="Google Shape;103;p3" descr="A computer with a blank screen&#10;&#10;Description automatically generated">
            <a:extLst>
              <a:ext uri="{FF2B5EF4-FFF2-40B4-BE49-F238E27FC236}">
                <a16:creationId xmlns:a16="http://schemas.microsoft.com/office/drawing/2014/main" id="{32E08C02-B258-F1E4-D45A-87F3BFA012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88" y="3857625"/>
            <a:ext cx="9401175" cy="561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E9C0D-5395-B682-22BD-CBA7BF5FE9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464" b="4464"/>
          <a:stretch/>
        </p:blipFill>
        <p:spPr>
          <a:xfrm>
            <a:off x="2020867" y="4660579"/>
            <a:ext cx="6660000" cy="4117661"/>
          </a:xfrm>
          <a:prstGeom prst="rect">
            <a:avLst/>
          </a:prstGeom>
        </p:spPr>
      </p:pic>
      <p:pic>
        <p:nvPicPr>
          <p:cNvPr id="105" name="Google Shape;105;p3">
            <a:extLst>
              <a:ext uri="{FF2B5EF4-FFF2-40B4-BE49-F238E27FC236}">
                <a16:creationId xmlns:a16="http://schemas.microsoft.com/office/drawing/2014/main" id="{BB7A58DE-D423-6082-D3D8-BBA62A9D1D3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05" y="3224083"/>
            <a:ext cx="2700000" cy="168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1271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55A9F-FC32-ED54-5E0A-17C295C2C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;p5">
            <a:extLst>
              <a:ext uri="{FF2B5EF4-FFF2-40B4-BE49-F238E27FC236}">
                <a16:creationId xmlns:a16="http://schemas.microsoft.com/office/drawing/2014/main" id="{7EB61F5F-39E5-3B99-ED22-E61BC87E5615}"/>
              </a:ext>
            </a:extLst>
          </p:cNvPr>
          <p:cNvSpPr/>
          <p:nvPr/>
        </p:nvSpPr>
        <p:spPr>
          <a:xfrm>
            <a:off x="1039945" y="1159659"/>
            <a:ext cx="1054237" cy="1054237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1</a:t>
            </a:r>
            <a:endParaRPr sz="6000">
              <a:solidFill>
                <a:schemeClr val="lt1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3" name="Google Shape;119;p5">
            <a:extLst>
              <a:ext uri="{FF2B5EF4-FFF2-40B4-BE49-F238E27FC236}">
                <a16:creationId xmlns:a16="http://schemas.microsoft.com/office/drawing/2014/main" id="{714ABDF3-ADC1-1C32-5B09-412BAAE00537}"/>
              </a:ext>
            </a:extLst>
          </p:cNvPr>
          <p:cNvSpPr/>
          <p:nvPr/>
        </p:nvSpPr>
        <p:spPr>
          <a:xfrm>
            <a:off x="1039945" y="4117044"/>
            <a:ext cx="1054237" cy="1054237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2</a:t>
            </a:r>
            <a:endParaRPr sz="6000">
              <a:solidFill>
                <a:schemeClr val="lt1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4" name="Google Shape;120;p5">
            <a:extLst>
              <a:ext uri="{FF2B5EF4-FFF2-40B4-BE49-F238E27FC236}">
                <a16:creationId xmlns:a16="http://schemas.microsoft.com/office/drawing/2014/main" id="{78CFF3D1-842C-799F-14F3-06B1549758C3}"/>
              </a:ext>
            </a:extLst>
          </p:cNvPr>
          <p:cNvSpPr/>
          <p:nvPr/>
        </p:nvSpPr>
        <p:spPr>
          <a:xfrm>
            <a:off x="1097508" y="6829591"/>
            <a:ext cx="1054237" cy="1054237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3</a:t>
            </a:r>
            <a:endParaRPr sz="6000">
              <a:solidFill>
                <a:schemeClr val="lt1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5" name="Google Shape;121;p5">
            <a:extLst>
              <a:ext uri="{FF2B5EF4-FFF2-40B4-BE49-F238E27FC236}">
                <a16:creationId xmlns:a16="http://schemas.microsoft.com/office/drawing/2014/main" id="{3105D78C-4E65-27EE-418E-411EE31B47B3}"/>
              </a:ext>
            </a:extLst>
          </p:cNvPr>
          <p:cNvSpPr txBox="1"/>
          <p:nvPr/>
        </p:nvSpPr>
        <p:spPr>
          <a:xfrm>
            <a:off x="2306637" y="1363613"/>
            <a:ext cx="75946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Receive Template In Your Inbox</a:t>
            </a:r>
            <a:endParaRPr sz="3600" b="1">
              <a:solidFill>
                <a:srgbClr val="002060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6" name="Google Shape;122;p5">
            <a:extLst>
              <a:ext uri="{FF2B5EF4-FFF2-40B4-BE49-F238E27FC236}">
                <a16:creationId xmlns:a16="http://schemas.microsoft.com/office/drawing/2014/main" id="{7831FC06-76C1-2244-18AA-88207D2DECFE}"/>
              </a:ext>
            </a:extLst>
          </p:cNvPr>
          <p:cNvSpPr txBox="1"/>
          <p:nvPr/>
        </p:nvSpPr>
        <p:spPr>
          <a:xfrm>
            <a:off x="2306635" y="4198579"/>
            <a:ext cx="75946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Download – Lifetime Access</a:t>
            </a:r>
            <a:endParaRPr sz="3600" b="1">
              <a:solidFill>
                <a:srgbClr val="002060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123;p5">
            <a:extLst>
              <a:ext uri="{FF2B5EF4-FFF2-40B4-BE49-F238E27FC236}">
                <a16:creationId xmlns:a16="http://schemas.microsoft.com/office/drawing/2014/main" id="{863283B5-4FB3-0DC8-DDBC-ABE5038D9A0B}"/>
              </a:ext>
            </a:extLst>
          </p:cNvPr>
          <p:cNvSpPr txBox="1"/>
          <p:nvPr/>
        </p:nvSpPr>
        <p:spPr>
          <a:xfrm>
            <a:off x="2306635" y="7033545"/>
            <a:ext cx="75946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Customize</a:t>
            </a:r>
            <a:endParaRPr sz="3600" b="1">
              <a:solidFill>
                <a:srgbClr val="002060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8" name="Google Shape;124;p5">
            <a:extLst>
              <a:ext uri="{FF2B5EF4-FFF2-40B4-BE49-F238E27FC236}">
                <a16:creationId xmlns:a16="http://schemas.microsoft.com/office/drawing/2014/main" id="{32B1A074-C9D9-8FB0-A3AB-2091F316CA06}"/>
              </a:ext>
            </a:extLst>
          </p:cNvPr>
          <p:cNvSpPr txBox="1"/>
          <p:nvPr/>
        </p:nvSpPr>
        <p:spPr>
          <a:xfrm>
            <a:off x="2306637" y="2038061"/>
            <a:ext cx="729456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Files will be sent to your email instantly</a:t>
            </a:r>
            <a:endParaRPr>
              <a:latin typeface="Avenir LT Pro 65 Medium" panose="020B0603020203020204" pitchFamily="34" charset="0"/>
            </a:endParaRP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Lifetime Access</a:t>
            </a:r>
            <a:endParaRPr>
              <a:latin typeface="Avenir LT Pro 65 Medium" panose="020B0603020203020204" pitchFamily="34" charset="0"/>
            </a:endParaRPr>
          </a:p>
        </p:txBody>
      </p:sp>
      <p:sp>
        <p:nvSpPr>
          <p:cNvPr id="9" name="Google Shape;125;p5">
            <a:extLst>
              <a:ext uri="{FF2B5EF4-FFF2-40B4-BE49-F238E27FC236}">
                <a16:creationId xmlns:a16="http://schemas.microsoft.com/office/drawing/2014/main" id="{E6D632BE-E91F-2F1F-DD52-C74B938043BE}"/>
              </a:ext>
            </a:extLst>
          </p:cNvPr>
          <p:cNvSpPr txBox="1"/>
          <p:nvPr/>
        </p:nvSpPr>
        <p:spPr>
          <a:xfrm>
            <a:off x="2306636" y="4844910"/>
            <a:ext cx="729456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Download the file on your Apple or Windows device that supports MS office. </a:t>
            </a:r>
            <a:endParaRPr sz="2800">
              <a:solidFill>
                <a:srgbClr val="002060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10" name="Google Shape;126;p5">
            <a:extLst>
              <a:ext uri="{FF2B5EF4-FFF2-40B4-BE49-F238E27FC236}">
                <a16:creationId xmlns:a16="http://schemas.microsoft.com/office/drawing/2014/main" id="{F6CE10CB-8979-52C9-66EA-6DED907148F8}"/>
              </a:ext>
            </a:extLst>
          </p:cNvPr>
          <p:cNvSpPr txBox="1"/>
          <p:nvPr/>
        </p:nvSpPr>
        <p:spPr>
          <a:xfrm>
            <a:off x="2407692" y="7807595"/>
            <a:ext cx="729456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venir LT Pro 65 Medium" panose="020B0603020203020204" pitchFamily="34" charset="0"/>
                <a:ea typeface="Avenir"/>
                <a:cs typeface="Avenir"/>
                <a:sym typeface="Avenir"/>
              </a:rPr>
              <a:t>Change your logo, colors, text and to complete your document</a:t>
            </a:r>
            <a:endParaRPr sz="2800">
              <a:solidFill>
                <a:srgbClr val="002060"/>
              </a:solidFill>
              <a:latin typeface="Avenir LT Pro 65 Medium" panose="020B0603020203020204" pitchFamily="34" charset="0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5802377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7"/>
  <p:tag name="AS_OS" val="Unix 6.5.0.1014"/>
  <p:tag name="AS_RELEASE_DATE" val="2023.01.14"/>
  <p:tag name="AS_TITLE" val="Aspose.Slides for .NET5"/>
  <p:tag name="AS_VERSION" val="2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66</Words>
  <Application>Microsoft Office PowerPoint</Application>
  <PresentationFormat>Custom</PresentationFormat>
  <Paragraphs>18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Avenir LT Pro 65 Medium</vt:lpstr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Maanya Singh</dc:creator>
  <cp:lastModifiedBy>Maanya Singh</cp:lastModifiedBy>
  <cp:revision>3</cp:revision>
  <cp:lastPrinted>2024-03-06T12:04:19Z</cp:lastPrinted>
  <dcterms:created xsi:type="dcterms:W3CDTF">2024-03-06T12:04:19Z</dcterms:created>
  <dcterms:modified xsi:type="dcterms:W3CDTF">2024-06-21T10:41:40Z</dcterms:modified>
</cp:coreProperties>
</file>